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0317" autoAdjust="0"/>
  </p:normalViewPr>
  <p:slideViewPr>
    <p:cSldViewPr snapToGrid="0" snapToObjects="1">
      <p:cViewPr varScale="1">
        <p:scale>
          <a:sx n="86" d="100"/>
          <a:sy n="86" d="100"/>
        </p:scale>
        <p:origin x="2892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066B-4E9D-AB4F-8842-5DCDAC6623A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0DDC-CC40-9646-8ED0-FC66C52E8D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22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066B-4E9D-AB4F-8842-5DCDAC6623A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0DDC-CC40-9646-8ED0-FC66C52E8D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1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066B-4E9D-AB4F-8842-5DCDAC6623A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0DDC-CC40-9646-8ED0-FC66C52E8D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90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066B-4E9D-AB4F-8842-5DCDAC6623A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0DDC-CC40-9646-8ED0-FC66C52E8D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47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066B-4E9D-AB4F-8842-5DCDAC6623A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0DDC-CC40-9646-8ED0-FC66C52E8D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39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066B-4E9D-AB4F-8842-5DCDAC6623A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0DDC-CC40-9646-8ED0-FC66C52E8D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44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066B-4E9D-AB4F-8842-5DCDAC6623A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0DDC-CC40-9646-8ED0-FC66C52E8D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4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066B-4E9D-AB4F-8842-5DCDAC6623A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0DDC-CC40-9646-8ED0-FC66C52E8D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3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066B-4E9D-AB4F-8842-5DCDAC6623A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0DDC-CC40-9646-8ED0-FC66C52E8D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67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066B-4E9D-AB4F-8842-5DCDAC6623A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0DDC-CC40-9646-8ED0-FC66C52E8D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10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066B-4E9D-AB4F-8842-5DCDAC6623A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0DDC-CC40-9646-8ED0-FC66C52E8D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3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9066B-4E9D-AB4F-8842-5DCDAC6623A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A0DDC-CC40-9646-8ED0-FC66C52E8D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8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604" y="85248"/>
            <a:ext cx="6756396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Arial Hebrew"/>
                <a:cs typeface="Arial Hebrew"/>
              </a:rPr>
              <a:t>Juillet 2021</a:t>
            </a:r>
          </a:p>
          <a:p>
            <a:pPr algn="ctr"/>
            <a:r>
              <a:rPr lang="fr-FR" sz="1600" dirty="0">
                <a:latin typeface="Arial Hebrew"/>
                <a:cs typeface="Arial Hebrew"/>
              </a:rPr>
              <a:t>Ecole d’été “Diagnose biologiques en lacs :</a:t>
            </a:r>
          </a:p>
          <a:p>
            <a:pPr algn="ctr"/>
            <a:r>
              <a:rPr lang="fr-FR" sz="1600" dirty="0">
                <a:latin typeface="Arial Hebrew"/>
                <a:cs typeface="Arial Hebrew"/>
              </a:rPr>
              <a:t>biomarqueurs et mesure in situ”</a:t>
            </a:r>
          </a:p>
          <a:p>
            <a:endParaRPr lang="fr-FR" sz="500" dirty="0">
              <a:latin typeface="Arial Hebrew"/>
              <a:cs typeface="Arial Hebrew"/>
            </a:endParaRPr>
          </a:p>
          <a:p>
            <a:pPr algn="just"/>
            <a:r>
              <a:rPr lang="fr-FR" sz="1900" dirty="0">
                <a:latin typeface="Arial Hebrew"/>
                <a:cs typeface="Arial Hebrew"/>
              </a:rPr>
              <a:t>Cours théoriques, labo et terrain avec focus sur les outils de monitoring et de diagnostic de l’</a:t>
            </a:r>
            <a:r>
              <a:rPr lang="fr-FR" sz="1900" dirty="0" err="1">
                <a:latin typeface="Arial Hebrew"/>
                <a:cs typeface="Arial Hebrew"/>
              </a:rPr>
              <a:t>état</a:t>
            </a:r>
            <a:r>
              <a:rPr lang="fr-FR" sz="1900" dirty="0">
                <a:latin typeface="Arial Hebrew"/>
                <a:cs typeface="Arial Hebrew"/>
              </a:rPr>
              <a:t> écologique des lacs et sur l’acquisition des données haute fréquence non intrusives. </a:t>
            </a:r>
          </a:p>
          <a:p>
            <a:pPr algn="just"/>
            <a:r>
              <a:rPr lang="fr-FR" sz="1900" dirty="0">
                <a:latin typeface="Arial Hebrew"/>
                <a:cs typeface="Arial Hebrew"/>
              </a:rPr>
              <a:t> </a:t>
            </a:r>
          </a:p>
          <a:p>
            <a:endParaRPr lang="fr-FR" sz="1900" dirty="0">
              <a:latin typeface="Arial Hebrew"/>
              <a:cs typeface="Arial Hebrew"/>
            </a:endParaRPr>
          </a:p>
          <a:p>
            <a:endParaRPr lang="fr-FR" sz="1900" dirty="0">
              <a:latin typeface="Arial Hebrew"/>
              <a:cs typeface="Arial Hebrew"/>
            </a:endParaRPr>
          </a:p>
          <a:p>
            <a:endParaRPr lang="fr-FR" sz="1900" dirty="0">
              <a:latin typeface="Arial Hebrew"/>
              <a:cs typeface="Arial Hebrew"/>
            </a:endParaRPr>
          </a:p>
          <a:p>
            <a:endParaRPr lang="fr-FR" sz="1900" dirty="0">
              <a:latin typeface="Arial Hebrew"/>
              <a:cs typeface="Arial Hebrew"/>
            </a:endParaRPr>
          </a:p>
          <a:p>
            <a:endParaRPr lang="fr-FR" sz="1900" dirty="0">
              <a:latin typeface="Arial Hebrew"/>
              <a:cs typeface="Arial Hebrew"/>
            </a:endParaRPr>
          </a:p>
          <a:p>
            <a:endParaRPr lang="fr-FR" sz="1900" dirty="0">
              <a:latin typeface="Arial Hebrew"/>
              <a:cs typeface="Arial Hebrew"/>
            </a:endParaRPr>
          </a:p>
          <a:p>
            <a:endParaRPr lang="fr-FR" sz="1900" dirty="0">
              <a:latin typeface="Arial Hebrew"/>
              <a:cs typeface="Arial Hebrew"/>
            </a:endParaRPr>
          </a:p>
          <a:p>
            <a:endParaRPr lang="fr-FR" sz="1900" dirty="0">
              <a:latin typeface="Arial Hebrew"/>
              <a:cs typeface="Arial Hebrew"/>
            </a:endParaRPr>
          </a:p>
          <a:p>
            <a:pPr algn="just"/>
            <a:r>
              <a:rPr lang="fr-FR" sz="1900" dirty="0">
                <a:latin typeface="Arial Hebrew"/>
                <a:cs typeface="Arial Hebrew"/>
              </a:rPr>
              <a:t>Un objectif complémentaire du cours était la création d’un outil de formation digital.  Pour tout savoir sur l’utilisation des isotopes stables en Ecologie, RDV sur la chaine </a:t>
            </a:r>
            <a:r>
              <a:rPr lang="fr-FR" sz="1900" dirty="0" err="1">
                <a:latin typeface="Arial Hebrew"/>
                <a:cs typeface="Arial Hebrew"/>
              </a:rPr>
              <a:t>Youtube</a:t>
            </a:r>
            <a:r>
              <a:rPr lang="fr-FR" sz="1900" dirty="0">
                <a:latin typeface="Arial Hebrew"/>
                <a:cs typeface="Arial Hebrew"/>
              </a:rPr>
              <a:t> CARRTEL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pSp>
        <p:nvGrpSpPr>
          <p:cNvPr id="5" name="Group 4"/>
          <p:cNvGrpSpPr/>
          <p:nvPr/>
        </p:nvGrpSpPr>
        <p:grpSpPr>
          <a:xfrm>
            <a:off x="366043" y="1909247"/>
            <a:ext cx="5899294" cy="2348428"/>
            <a:chOff x="366043" y="2146309"/>
            <a:chExt cx="5899294" cy="234842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6043" y="2180175"/>
              <a:ext cx="2935959" cy="231456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0264" y="2146309"/>
              <a:ext cx="2705073" cy="2348428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068" y="6462909"/>
            <a:ext cx="2803025" cy="19764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068" y="5609178"/>
            <a:ext cx="2827866" cy="6774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070" y="6462909"/>
            <a:ext cx="3572928" cy="20156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6538" y="5727710"/>
            <a:ext cx="3722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venir Next Condensed Demi Bold"/>
                <a:cs typeface="Avenir Next Condensed Demi Bold"/>
              </a:rPr>
              <a:t>https://</a:t>
            </a:r>
            <a:r>
              <a:rPr lang="en-US" sz="1600" b="1" dirty="0" err="1">
                <a:solidFill>
                  <a:srgbClr val="FF0000"/>
                </a:solidFill>
                <a:latin typeface="Avenir Next Condensed Demi Bold"/>
                <a:cs typeface="Avenir Next Condensed Demi Bold"/>
              </a:rPr>
              <a:t>www.youtube.com</a:t>
            </a:r>
            <a:r>
              <a:rPr lang="en-US" sz="1600" b="1" dirty="0">
                <a:solidFill>
                  <a:srgbClr val="FF0000"/>
                </a:solidFill>
                <a:latin typeface="Avenir Next Condensed Demi Bold"/>
                <a:cs typeface="Avenir Next Condensed Demi Bold"/>
              </a:rPr>
              <a:t>/c/</a:t>
            </a:r>
            <a:r>
              <a:rPr lang="en-US" sz="1600" b="1" dirty="0" err="1">
                <a:solidFill>
                  <a:srgbClr val="FF0000"/>
                </a:solidFill>
                <a:latin typeface="Avenir Next Condensed Demi Bold"/>
                <a:cs typeface="Avenir Next Condensed Demi Bold"/>
              </a:rPr>
              <a:t>UmrCarrtel</a:t>
            </a:r>
            <a:endParaRPr lang="en-US" sz="1600" b="1" dirty="0">
              <a:solidFill>
                <a:srgbClr val="FF0000"/>
              </a:solidFill>
              <a:latin typeface="Avenir Next Condensed Demi Bold"/>
              <a:cs typeface="Avenir Next Condensed Demi Bold"/>
            </a:endParaRPr>
          </a:p>
        </p:txBody>
      </p:sp>
    </p:spTree>
    <p:extLst>
      <p:ext uri="{BB962C8B-B14F-4D97-AF65-F5344CB8AC3E}">
        <p14:creationId xmlns:p14="http://schemas.microsoft.com/office/powerpoint/2010/main" val="3243132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90</Words>
  <Application>Microsoft Office PowerPoint</Application>
  <PresentationFormat>Affichage à l'écran (4:3)</PresentationFormat>
  <Paragraphs>19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Arial Hebrew</vt:lpstr>
      <vt:lpstr>Avenir Next Condensed Demi Bold</vt:lpstr>
      <vt:lpstr>Calibri</vt:lpstr>
      <vt:lpstr>Office Theme</vt:lpstr>
      <vt:lpstr>Présentation PowerPoint</vt:lpstr>
    </vt:vector>
  </TitlesOfParts>
  <Manager/>
  <Company>INRAE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Serena Rasconi</dc:creator>
  <cp:keywords/>
  <dc:description/>
  <cp:lastModifiedBy>Eric Delalex</cp:lastModifiedBy>
  <cp:revision>9</cp:revision>
  <dcterms:created xsi:type="dcterms:W3CDTF">2021-09-22T09:52:43Z</dcterms:created>
  <dcterms:modified xsi:type="dcterms:W3CDTF">2022-08-24T07:51:14Z</dcterms:modified>
  <cp:category/>
</cp:coreProperties>
</file>